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586" y="-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A787-78C6-4CA5-9426-78034FE7BC16}" type="datetimeFigureOut">
              <a:rPr lang="pt-BR" smtClean="0"/>
              <a:t>29/05/2017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BC70-2A74-45D1-8C9F-4A018EE56DC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A787-78C6-4CA5-9426-78034FE7BC16}" type="datetimeFigureOut">
              <a:rPr lang="pt-BR" smtClean="0"/>
              <a:t>29/05/2017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BC70-2A74-45D1-8C9F-4A018EE56DC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A787-78C6-4CA5-9426-78034FE7BC16}" type="datetimeFigureOut">
              <a:rPr lang="pt-BR" smtClean="0"/>
              <a:t>29/05/2017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BC70-2A74-45D1-8C9F-4A018EE56DC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A787-78C6-4CA5-9426-78034FE7BC16}" type="datetimeFigureOut">
              <a:rPr lang="pt-BR" smtClean="0"/>
              <a:t>29/05/2017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BC70-2A74-45D1-8C9F-4A018EE56DC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A787-78C6-4CA5-9426-78034FE7BC16}" type="datetimeFigureOut">
              <a:rPr lang="pt-BR" smtClean="0"/>
              <a:t>29/05/2017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BC70-2A74-45D1-8C9F-4A018EE56DC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A787-78C6-4CA5-9426-78034FE7BC16}" type="datetimeFigureOut">
              <a:rPr lang="pt-BR" smtClean="0"/>
              <a:t>29/05/2017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BC70-2A74-45D1-8C9F-4A018EE56DC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A787-78C6-4CA5-9426-78034FE7BC16}" type="datetimeFigureOut">
              <a:rPr lang="pt-BR" smtClean="0"/>
              <a:t>29/05/2017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BC70-2A74-45D1-8C9F-4A018EE56DC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A787-78C6-4CA5-9426-78034FE7BC16}" type="datetimeFigureOut">
              <a:rPr lang="pt-BR" smtClean="0"/>
              <a:t>29/05/2017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BC70-2A74-45D1-8C9F-4A018EE56DC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A787-78C6-4CA5-9426-78034FE7BC16}" type="datetimeFigureOut">
              <a:rPr lang="pt-BR" smtClean="0"/>
              <a:t>29/05/2017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BC70-2A74-45D1-8C9F-4A018EE56DC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A787-78C6-4CA5-9426-78034FE7BC16}" type="datetimeFigureOut">
              <a:rPr lang="pt-BR" smtClean="0"/>
              <a:t>29/05/2017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BC70-2A74-45D1-8C9F-4A018EE56DC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A787-78C6-4CA5-9426-78034FE7BC16}" type="datetimeFigureOut">
              <a:rPr lang="pt-BR" smtClean="0"/>
              <a:t>29/05/2017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BC70-2A74-45D1-8C9F-4A018EE56DC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FA787-78C6-4CA5-9426-78034FE7BC16}" type="datetimeFigureOut">
              <a:rPr lang="pt-BR" smtClean="0"/>
              <a:t>29/05/2017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4BC70-2A74-45D1-8C9F-4A018EE56DC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6672" y="1187624"/>
            <a:ext cx="5976664" cy="72008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HORÁRIO ATENDIMENTO DOS PROFISSIONAIS DE SAÚDE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UNIDADE BÁSICA DE SAÚDE MARIA RASVEILER JUNKES II</a:t>
            </a:r>
            <a:endParaRPr lang="pt-BR" sz="13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Imagem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640" y="323528"/>
            <a:ext cx="792088" cy="742249"/>
          </a:xfrm>
          <a:prstGeom prst="rect">
            <a:avLst/>
          </a:prstGeom>
          <a:noFill/>
        </p:spPr>
      </p:pic>
      <p:pic>
        <p:nvPicPr>
          <p:cNvPr id="12292" name="Picture 4" descr="Resultado de imagem para pmaq 20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53136" y="395536"/>
            <a:ext cx="2016224" cy="541635"/>
          </a:xfrm>
          <a:prstGeom prst="rect">
            <a:avLst/>
          </a:prstGeom>
          <a:noFill/>
        </p:spPr>
      </p:pic>
      <p:sp>
        <p:nvSpPr>
          <p:cNvPr id="9" name="CaixaDeTexto 8"/>
          <p:cNvSpPr txBox="1"/>
          <p:nvPr/>
        </p:nvSpPr>
        <p:spPr>
          <a:xfrm>
            <a:off x="620688" y="1763688"/>
            <a:ext cx="5544616" cy="9413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Médico Estratégia de Saúde da Família – Equipe 2</a:t>
            </a:r>
          </a:p>
          <a:p>
            <a:pPr algn="ctr"/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Mauro Henrique </a:t>
            </a:r>
            <a:r>
              <a:rPr lang="pt-BR" sz="1300" dirty="0" err="1" smtClean="0">
                <a:latin typeface="Times New Roman" pitchFamily="18" charset="0"/>
                <a:cs typeface="Times New Roman" pitchFamily="18" charset="0"/>
              </a:rPr>
              <a:t>Bugarin</a:t>
            </a:r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 Araujo</a:t>
            </a:r>
          </a:p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Atendimento: Terça à sexta: </a:t>
            </a:r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08:00-12:00/13:00-17:00.</a:t>
            </a:r>
          </a:p>
          <a:p>
            <a:pPr algn="ctr"/>
            <a:endParaRPr lang="pt-BR" sz="13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Médico de Emergência</a:t>
            </a:r>
          </a:p>
          <a:p>
            <a:pPr algn="ctr"/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Eduardo Patrick </a:t>
            </a:r>
            <a:r>
              <a:rPr lang="pt-BR" sz="1300" dirty="0" err="1" smtClean="0">
                <a:latin typeface="Times New Roman" pitchFamily="18" charset="0"/>
                <a:cs typeface="Times New Roman" pitchFamily="18" charset="0"/>
              </a:rPr>
              <a:t>Beltran</a:t>
            </a:r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300" dirty="0" err="1" smtClean="0">
                <a:latin typeface="Times New Roman" pitchFamily="18" charset="0"/>
                <a:cs typeface="Times New Roman" pitchFamily="18" charset="0"/>
              </a:rPr>
              <a:t>Monasterio</a:t>
            </a:r>
            <a:endParaRPr lang="pt-BR" sz="13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Atendimento: Segundas, terças e quartas: </a:t>
            </a:r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08:00-12:00/13:00-17:00.</a:t>
            </a:r>
          </a:p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                         Quintas feiras:</a:t>
            </a:r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 08:00-12:00.</a:t>
            </a:r>
          </a:p>
          <a:p>
            <a:pPr algn="ctr"/>
            <a:endParaRPr lang="pt-BR" sz="13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Enfermeira Estratégia de Saúde da Família – Equipe 2</a:t>
            </a:r>
          </a:p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Coordenadora da Unidade Básica de Saúde</a:t>
            </a:r>
          </a:p>
          <a:p>
            <a:pPr algn="ctr"/>
            <a:r>
              <a:rPr lang="pt-BR" sz="1300" dirty="0" err="1" smtClean="0">
                <a:latin typeface="Times New Roman" pitchFamily="18" charset="0"/>
                <a:cs typeface="Times New Roman" pitchFamily="18" charset="0"/>
              </a:rPr>
              <a:t>Jéssika</a:t>
            </a:r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 Soares Corrêa</a:t>
            </a:r>
          </a:p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Atendimento: Segunda à sexta: </a:t>
            </a:r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08:00-12:00/13:00-17:00.</a:t>
            </a:r>
          </a:p>
          <a:p>
            <a:pPr algn="ctr"/>
            <a:endParaRPr lang="pt-BR" sz="13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Técnica de Enfermagem</a:t>
            </a:r>
          </a:p>
          <a:p>
            <a:pPr algn="ctr"/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Alexandra </a:t>
            </a:r>
            <a:r>
              <a:rPr lang="pt-BR" sz="1300" dirty="0" err="1" smtClean="0">
                <a:latin typeface="Times New Roman" pitchFamily="18" charset="0"/>
                <a:cs typeface="Times New Roman" pitchFamily="18" charset="0"/>
              </a:rPr>
              <a:t>Felippe</a:t>
            </a:r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 dos Santos Lobo</a:t>
            </a:r>
          </a:p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Atendimento: Segunda à sexta: </a:t>
            </a:r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08:00-12:00/13:00-17:00.</a:t>
            </a:r>
          </a:p>
          <a:p>
            <a:pPr algn="ctr"/>
            <a:endParaRPr lang="pt-BR" sz="13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Auxiliares de Enfermagem Estratégia de Saúde da Família – Equipe 2</a:t>
            </a:r>
          </a:p>
          <a:p>
            <a:pPr algn="ctr"/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Fabiana Rosa</a:t>
            </a:r>
          </a:p>
          <a:p>
            <a:pPr algn="ctr"/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Luciano Francisco </a:t>
            </a:r>
            <a:r>
              <a:rPr lang="pt-BR" sz="1300" dirty="0" err="1" smtClean="0">
                <a:latin typeface="Times New Roman" pitchFamily="18" charset="0"/>
                <a:cs typeface="Times New Roman" pitchFamily="18" charset="0"/>
              </a:rPr>
              <a:t>Boaventura</a:t>
            </a:r>
            <a:r>
              <a:rPr lang="pt-BR" sz="1300" dirty="0">
                <a:latin typeface="Times New Roman" pitchFamily="18" charset="0"/>
                <a:cs typeface="Times New Roman" pitchFamily="18" charset="0"/>
              </a:rPr>
              <a:t>*</a:t>
            </a:r>
            <a:endParaRPr lang="pt-BR" sz="13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1300" dirty="0" err="1" smtClean="0">
                <a:latin typeface="Times New Roman" pitchFamily="18" charset="0"/>
                <a:cs typeface="Times New Roman" pitchFamily="18" charset="0"/>
              </a:rPr>
              <a:t>Marize</a:t>
            </a:r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300" dirty="0" err="1" smtClean="0">
                <a:latin typeface="Times New Roman" pitchFamily="18" charset="0"/>
                <a:cs typeface="Times New Roman" pitchFamily="18" charset="0"/>
              </a:rPr>
              <a:t>Paiter</a:t>
            </a:r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 Hoffmann</a:t>
            </a:r>
          </a:p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Atendimento: Segunda à sexta: </a:t>
            </a:r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08:00-12:00/13:00-17:00.</a:t>
            </a:r>
          </a:p>
          <a:p>
            <a:pPr algn="ctr"/>
            <a:endParaRPr lang="pt-BR" sz="13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1300" b="1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Vacinador: </a:t>
            </a:r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Segunda à quinta: 08:00-12:00/13:00-17:00.</a:t>
            </a:r>
          </a:p>
          <a:p>
            <a:pPr algn="ctr"/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                      Sextas feiras: 13:00-17:00.</a:t>
            </a:r>
          </a:p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*Atendimento no Eletrocardiograma: </a:t>
            </a:r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Sextas feiras: 08:30-11:00.</a:t>
            </a:r>
          </a:p>
          <a:p>
            <a:pPr algn="ctr"/>
            <a:endParaRPr lang="pt-BR" sz="13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Agentes Comunitárias de Saúde Estratégia de Saúde da Família – Equipe 2</a:t>
            </a:r>
          </a:p>
          <a:p>
            <a:pPr algn="ctr"/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Andreia </a:t>
            </a:r>
            <a:r>
              <a:rPr lang="pt-BR" sz="1300" dirty="0" err="1" smtClean="0">
                <a:latin typeface="Times New Roman" pitchFamily="18" charset="0"/>
                <a:cs typeface="Times New Roman" pitchFamily="18" charset="0"/>
              </a:rPr>
              <a:t>Erhardt</a:t>
            </a:r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 – Microárea </a:t>
            </a:r>
          </a:p>
          <a:p>
            <a:pPr algn="ctr"/>
            <a:r>
              <a:rPr lang="pt-BR" sz="1300" dirty="0" err="1" smtClean="0">
                <a:latin typeface="Times New Roman" pitchFamily="18" charset="0"/>
                <a:cs typeface="Times New Roman" pitchFamily="18" charset="0"/>
              </a:rPr>
              <a:t>Eliandra</a:t>
            </a:r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300" dirty="0" err="1" smtClean="0">
                <a:latin typeface="Times New Roman" pitchFamily="18" charset="0"/>
                <a:cs typeface="Times New Roman" pitchFamily="18" charset="0"/>
              </a:rPr>
              <a:t>Schaffer</a:t>
            </a:r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 – Microárea </a:t>
            </a:r>
          </a:p>
          <a:p>
            <a:pPr algn="ctr"/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Jaqueline </a:t>
            </a:r>
            <a:r>
              <a:rPr lang="pt-BR" sz="1300" dirty="0" err="1" smtClean="0">
                <a:latin typeface="Times New Roman" pitchFamily="18" charset="0"/>
                <a:cs typeface="Times New Roman" pitchFamily="18" charset="0"/>
              </a:rPr>
              <a:t>Pfleger</a:t>
            </a:r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 - Microárea</a:t>
            </a:r>
          </a:p>
          <a:p>
            <a:pPr algn="ctr"/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Regina Iracema Duarte Elias – Microárea</a:t>
            </a:r>
          </a:p>
          <a:p>
            <a:pPr algn="ctr"/>
            <a:r>
              <a:rPr lang="pt-BR" sz="1300" dirty="0" err="1" smtClean="0">
                <a:latin typeface="Times New Roman" pitchFamily="18" charset="0"/>
                <a:cs typeface="Times New Roman" pitchFamily="18" charset="0"/>
              </a:rPr>
              <a:t>Roseane</a:t>
            </a:r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300" dirty="0" err="1" smtClean="0">
                <a:latin typeface="Times New Roman" pitchFamily="18" charset="0"/>
                <a:cs typeface="Times New Roman" pitchFamily="18" charset="0"/>
              </a:rPr>
              <a:t>Roselia</a:t>
            </a:r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300" dirty="0" err="1" smtClean="0">
                <a:latin typeface="Times New Roman" pitchFamily="18" charset="0"/>
                <a:cs typeface="Times New Roman" pitchFamily="18" charset="0"/>
              </a:rPr>
              <a:t>Verlich</a:t>
            </a:r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 – Microárea </a:t>
            </a:r>
          </a:p>
          <a:p>
            <a:pPr algn="ctr"/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Solene Clotilde Kuhn Hoffmann – Microárea</a:t>
            </a:r>
          </a:p>
          <a:p>
            <a:endParaRPr lang="pt-BR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1200" dirty="0">
              <a:latin typeface="Times New Roman" pitchFamily="18" charset="0"/>
              <a:cs typeface="Times New Roman" pitchFamily="18" charset="0"/>
            </a:endParaRPr>
          </a:p>
          <a:p>
            <a:endParaRPr lang="pt-BR" sz="1300" dirty="0">
              <a:latin typeface="Times New Roman" pitchFamily="18" charset="0"/>
              <a:cs typeface="Times New Roman" pitchFamily="18" charset="0"/>
            </a:endParaRPr>
          </a:p>
          <a:p>
            <a:endParaRPr lang="pt-BR" sz="13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BR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124744" y="395536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latin typeface="Times New Roman" pitchFamily="18" charset="0"/>
                <a:cs typeface="Times New Roman" pitchFamily="18" charset="0"/>
              </a:rPr>
              <a:t>MUNICÍPIO DE SÃO PEDRO DE ALCÂNTARA</a:t>
            </a:r>
          </a:p>
          <a:p>
            <a:pPr algn="ctr"/>
            <a:r>
              <a:rPr lang="pt-BR" sz="1200" b="1" dirty="0" smtClean="0">
                <a:latin typeface="Times New Roman" pitchFamily="18" charset="0"/>
                <a:cs typeface="Times New Roman" pitchFamily="18" charset="0"/>
              </a:rPr>
              <a:t>SECRETARIA DE SAÚDE</a:t>
            </a:r>
            <a:endParaRPr lang="pt-BR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48680" y="8100392"/>
            <a:ext cx="576064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Horário de Funcionamento</a:t>
            </a:r>
          </a:p>
          <a:p>
            <a:pPr algn="ctr"/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Segunda à sexta: 08:00 </a:t>
            </a:r>
            <a:r>
              <a:rPr lang="pt-BR" sz="1300" dirty="0" err="1" smtClean="0">
                <a:latin typeface="Times New Roman" pitchFamily="18" charset="0"/>
                <a:cs typeface="Times New Roman" pitchFamily="18" charset="0"/>
              </a:rPr>
              <a:t>hrs</a:t>
            </a:r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 às 12:00 </a:t>
            </a:r>
            <a:r>
              <a:rPr lang="pt-BR" sz="1300" dirty="0" err="1" smtClean="0">
                <a:latin typeface="Times New Roman" pitchFamily="18" charset="0"/>
                <a:cs typeface="Times New Roman" pitchFamily="18" charset="0"/>
              </a:rPr>
              <a:t>hrs</a:t>
            </a:r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 – 13:00 </a:t>
            </a:r>
            <a:r>
              <a:rPr lang="pt-BR" sz="1300" dirty="0" err="1" smtClean="0">
                <a:latin typeface="Times New Roman" pitchFamily="18" charset="0"/>
                <a:cs typeface="Times New Roman" pitchFamily="18" charset="0"/>
              </a:rPr>
              <a:t>hrs</a:t>
            </a:r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 às 17:00 </a:t>
            </a:r>
            <a:r>
              <a:rPr lang="pt-BR" sz="1300" dirty="0" err="1" smtClean="0">
                <a:latin typeface="Times New Roman" pitchFamily="18" charset="0"/>
                <a:cs typeface="Times New Roman" pitchFamily="18" charset="0"/>
              </a:rPr>
              <a:t>hrs</a:t>
            </a:r>
            <a:endParaRPr lang="pt-BR" sz="13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Telefone: (48) 3277-0465</a:t>
            </a:r>
          </a:p>
          <a:p>
            <a:pPr algn="ctr"/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Endereço: Rua </a:t>
            </a:r>
            <a:r>
              <a:rPr lang="pt-BR" sz="1300" dirty="0" err="1" smtClean="0">
                <a:latin typeface="Times New Roman" pitchFamily="18" charset="0"/>
                <a:cs typeface="Times New Roman" pitchFamily="18" charset="0"/>
              </a:rPr>
              <a:t>Raulinio</a:t>
            </a:r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300" dirty="0" err="1" smtClean="0">
                <a:latin typeface="Times New Roman" pitchFamily="18" charset="0"/>
                <a:cs typeface="Times New Roman" pitchFamily="18" charset="0"/>
              </a:rPr>
              <a:t>Pitz</a:t>
            </a:r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, s/n. Centro de São Pedro de Alcântara</a:t>
            </a:r>
            <a:endParaRPr lang="pt-BR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124744" y="395536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latin typeface="Times New Roman" pitchFamily="18" charset="0"/>
                <a:cs typeface="Times New Roman" pitchFamily="18" charset="0"/>
              </a:rPr>
              <a:t>MUNICÍPIO DE SÃO PEDRO DE ALCÂNTARA</a:t>
            </a:r>
          </a:p>
          <a:p>
            <a:pPr algn="ctr"/>
            <a:r>
              <a:rPr lang="pt-BR" sz="1200" b="1" dirty="0" smtClean="0">
                <a:latin typeface="Times New Roman" pitchFamily="18" charset="0"/>
                <a:cs typeface="Times New Roman" pitchFamily="18" charset="0"/>
              </a:rPr>
              <a:t>SECRETARIA DE SAÚDE</a:t>
            </a:r>
            <a:endParaRPr lang="pt-BR" sz="1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Imagem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640" y="323528"/>
            <a:ext cx="792088" cy="742249"/>
          </a:xfrm>
          <a:prstGeom prst="rect">
            <a:avLst/>
          </a:prstGeom>
          <a:noFill/>
        </p:spPr>
      </p:pic>
      <p:pic>
        <p:nvPicPr>
          <p:cNvPr id="8" name="Picture 4" descr="Resultado de imagem para pmaq 20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53136" y="395536"/>
            <a:ext cx="2016224" cy="541635"/>
          </a:xfrm>
          <a:prstGeom prst="rect">
            <a:avLst/>
          </a:prstGeom>
          <a:noFill/>
        </p:spPr>
      </p:pic>
      <p:sp>
        <p:nvSpPr>
          <p:cNvPr id="10" name="CaixaDeTexto 9"/>
          <p:cNvSpPr txBox="1"/>
          <p:nvPr/>
        </p:nvSpPr>
        <p:spPr>
          <a:xfrm>
            <a:off x="404664" y="1763688"/>
            <a:ext cx="5976664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Odontóloga</a:t>
            </a:r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Estratégia de Saúde da Família – Equipe 2</a:t>
            </a:r>
          </a:p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Coordenadora de Saúde Bucal</a:t>
            </a:r>
          </a:p>
          <a:p>
            <a:pPr algn="ctr"/>
            <a:r>
              <a:rPr lang="pt-BR" sz="1300" dirty="0" err="1" smtClean="0">
                <a:latin typeface="Times New Roman" pitchFamily="18" charset="0"/>
                <a:cs typeface="Times New Roman" pitchFamily="18" charset="0"/>
              </a:rPr>
              <a:t>Joselaine</a:t>
            </a:r>
            <a:r>
              <a:rPr lang="pt-BR" sz="13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300" smtClean="0">
                <a:latin typeface="Times New Roman" pitchFamily="18" charset="0"/>
                <a:cs typeface="Times New Roman" pitchFamily="18" charset="0"/>
              </a:rPr>
              <a:t>Stein</a:t>
            </a:r>
            <a:endParaRPr lang="pt-BR" sz="13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Atendimento: Segunda à sexta: </a:t>
            </a:r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08:00-12:00/13:00-17:00.</a:t>
            </a:r>
          </a:p>
          <a:p>
            <a:pPr algn="ctr"/>
            <a:endParaRPr lang="pt-BR" sz="13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Auxiliar de Consultório Bucal Estratégia de Saúde da Família – Equipe 2</a:t>
            </a:r>
          </a:p>
          <a:p>
            <a:pPr algn="ctr"/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Guilherme Albino</a:t>
            </a:r>
          </a:p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Atendimento: Segunda à sexta: </a:t>
            </a:r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08:00-12:00/13:00-17:00.</a:t>
            </a:r>
          </a:p>
          <a:p>
            <a:pPr algn="ctr"/>
            <a:endParaRPr lang="pt-BR" sz="13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Farmacêutica Núcleo de Apoio à Saúde da Família – NASF</a:t>
            </a:r>
          </a:p>
          <a:p>
            <a:pPr algn="ctr"/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Ana Paula </a:t>
            </a:r>
            <a:r>
              <a:rPr lang="pt-BR" sz="1300" dirty="0" err="1" smtClean="0">
                <a:latin typeface="Times New Roman" pitchFamily="18" charset="0"/>
                <a:cs typeface="Times New Roman" pitchFamily="18" charset="0"/>
              </a:rPr>
              <a:t>Egert</a:t>
            </a:r>
            <a:endParaRPr lang="pt-BR" sz="13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Atendimento: Segunda à sexta: </a:t>
            </a:r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13:00-17:00.</a:t>
            </a:r>
          </a:p>
          <a:p>
            <a:pPr algn="ctr"/>
            <a:endParaRPr lang="pt-BR" sz="13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Psicóloga Núcleo de Apoio à Saúde da Família – NASF</a:t>
            </a:r>
          </a:p>
          <a:p>
            <a:pPr algn="ctr"/>
            <a:r>
              <a:rPr lang="pt-BR" sz="1300" dirty="0" err="1" smtClean="0">
                <a:latin typeface="Times New Roman" pitchFamily="18" charset="0"/>
                <a:cs typeface="Times New Roman" pitchFamily="18" charset="0"/>
              </a:rPr>
              <a:t>Francielli</a:t>
            </a:r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300" dirty="0" err="1" smtClean="0">
                <a:latin typeface="Times New Roman" pitchFamily="18" charset="0"/>
                <a:cs typeface="Times New Roman" pitchFamily="18" charset="0"/>
              </a:rPr>
              <a:t>Czoupinski</a:t>
            </a:r>
            <a:endParaRPr lang="pt-BR" sz="13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Atendimento: Segundas feiras: </a:t>
            </a:r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08:00-12:00.</a:t>
            </a:r>
          </a:p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                         Terças feiras: </a:t>
            </a:r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13:00-17:00.</a:t>
            </a:r>
          </a:p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                         Quintas feiras: </a:t>
            </a:r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13:00-17:00.</a:t>
            </a:r>
          </a:p>
          <a:p>
            <a:pPr algn="ctr"/>
            <a:endParaRPr lang="pt-BR" sz="13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Auxiliar de Serviços Gerais</a:t>
            </a:r>
          </a:p>
          <a:p>
            <a:pPr algn="ctr"/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Maria Terezinha Luiz Schmitt</a:t>
            </a:r>
          </a:p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Atendimento: Segunda à sexta: </a:t>
            </a:r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08:00-12:00/13:00-17:00.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363</Words>
  <Application>Microsoft Office PowerPoint</Application>
  <PresentationFormat>Apresentação na tela (4:3)</PresentationFormat>
  <Paragraphs>77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Saude</dc:creator>
  <cp:lastModifiedBy>Admin</cp:lastModifiedBy>
  <cp:revision>21</cp:revision>
  <dcterms:created xsi:type="dcterms:W3CDTF">2017-05-19T14:27:01Z</dcterms:created>
  <dcterms:modified xsi:type="dcterms:W3CDTF">2017-05-29T13:18:08Z</dcterms:modified>
</cp:coreProperties>
</file>