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2" d="100"/>
          <a:sy n="172" d="100"/>
        </p:scale>
        <p:origin x="270" y="-58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FA787-78C6-4CA5-9426-78034FE7BC16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4BC70-2A74-45D1-8C9F-4A018EE56DC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6672" y="1187624"/>
            <a:ext cx="5976664" cy="7200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HORÁRIO ATENDIMENTO DOS PROFISSIONAIS DE SAÚDE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UNIDADE BÁSICA DE </a:t>
            </a:r>
            <a:r>
              <a:rPr lang="pt-BR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RAULINO JOSÉ ZIMERMANN</a:t>
            </a:r>
            <a:endParaRPr lang="pt-BR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323528"/>
            <a:ext cx="792088" cy="742249"/>
          </a:xfrm>
          <a:prstGeom prst="rect">
            <a:avLst/>
          </a:prstGeom>
          <a:noFill/>
        </p:spPr>
      </p:pic>
      <p:pic>
        <p:nvPicPr>
          <p:cNvPr id="12292" name="Picture 4" descr="Resultado de imagem para pmaq 2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3136" y="395536"/>
            <a:ext cx="2016224" cy="541635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620688" y="1763688"/>
            <a:ext cx="55446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1200" dirty="0">
              <a:latin typeface="Times New Roman" pitchFamily="18" charset="0"/>
              <a:cs typeface="Times New Roman" pitchFamily="18" charset="0"/>
            </a:endParaRPr>
          </a:p>
          <a:p>
            <a:endParaRPr lang="pt-BR" sz="1300" dirty="0">
              <a:latin typeface="Times New Roman" pitchFamily="18" charset="0"/>
              <a:cs typeface="Times New Roman" pitchFamily="18" charset="0"/>
            </a:endParaRPr>
          </a:p>
          <a:p>
            <a:endParaRPr lang="pt-BR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24744" y="39553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MUNICÍPIO DE SÃO PEDRO DE ALCÂNTARA</a:t>
            </a:r>
          </a:p>
          <a:p>
            <a:pPr algn="ctr"/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SECRETARIA DE SAÚDE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962033"/>
              </p:ext>
            </p:extLst>
          </p:nvPr>
        </p:nvGraphicFramePr>
        <p:xfrm>
          <a:off x="188640" y="1907702"/>
          <a:ext cx="6480720" cy="69847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9202"/>
                <a:gridCol w="904146"/>
                <a:gridCol w="1058857"/>
                <a:gridCol w="856930"/>
                <a:gridCol w="1158312"/>
                <a:gridCol w="904146"/>
                <a:gridCol w="1009127"/>
              </a:tblGrid>
              <a:tr h="104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NOME</a:t>
                      </a:r>
                      <a:endParaRPr lang="pt-BR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CARGO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SETOR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HORÁRIO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SITUAÇÃO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VÍNCULO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C.H.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523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Ana Cristina da Silva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Odontólogo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PSF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Odontologia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8:00h às 12:00h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 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13:00h ás 19:00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(segunda, terça, quarta e quinta) 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40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312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Ana Paula Eger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Farmacêutica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NASF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08:00h às 12:00h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20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416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Camila Albino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Enfermeira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Recepção/Procedimento/Curativo/Triagem/Preventivo/vacina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08:00h às 12:00h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13:00h às 17:00h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40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416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Denise Emerenciano 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A.C.S.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Saúde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08:00h às 12:00h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13:00h às 17:00h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ACT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40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625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Francielli Czoupinski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Psicóloga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NASF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08:00h às 12:00h (segunda)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 às 17:00h (terça)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20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416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Janete Aparecida do Amaral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A.C.S.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Saúde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08:00h às 12:00h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13:00h às 17:00h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40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312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Janete Martins da Gama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Vigilância Epidemiológica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Epidemiologia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13:00h às 19:00h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30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416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Joelma da Silva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Auxiliar de Enfermagem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Recepção/Procedimento/Curativo/Triagem/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08:00h às 12:00h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13:00h às 17:00h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40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521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José Leonardo SchullerMartins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Técnico de Enfermagem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Recepção/Procedimento/Curativo/Triagem/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08:00h às 12:00h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13:00h às 17:00h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Efetivo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40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416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Nazaré da Silva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A.C.S.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Saúde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08:00h às 12:00h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13:00h às 17:00h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40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416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Nilza Maria Juncks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A.C.S.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Saúde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08:00h às 12:00h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13:00h às 17:00h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40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416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Nizia Knies Koerich 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Serviços Gerais 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Saúde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07:00h ás 11:00h 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13:00h às 17:00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 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40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521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Patrícia Cravo Coelho Barros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Cirurgiã-dentista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Odontologia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07:30h às 12:30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(segunda/terça/quinta/sexta)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20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625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Tiago Pegoraro 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dirty="0" smtClean="0">
                          <a:effectLst/>
                        </a:rPr>
                        <a:t>Clínico </a:t>
                      </a:r>
                      <a:r>
                        <a:rPr lang="pt-BR" sz="600" dirty="0">
                          <a:effectLst/>
                        </a:rPr>
                        <a:t>Geral / PSF</a:t>
                      </a:r>
                      <a:endParaRPr lang="pt-BR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Saúde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08:00h às 12:00h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13:00h às 17:00h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dirty="0" smtClean="0">
                          <a:effectLst/>
                        </a:rPr>
                        <a:t>(de segunda à sexta – </a:t>
                      </a:r>
                      <a:r>
                        <a:rPr lang="pt-BR" sz="600" smtClean="0">
                          <a:effectLst/>
                        </a:rPr>
                        <a:t>excetos quartas-feiras)</a:t>
                      </a:r>
                      <a:endParaRPr lang="pt-BR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MAIS MÉDICOS 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40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  <a:tr h="521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Weronica Cristina Ender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Auxiliar de Consultório Odontológico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Odontologia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08:00 às 12:00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13:00 às 19:00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(segunda/terça/quarta/sexta)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Em atividade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Efetiva</a:t>
                      </a:r>
                      <a:endParaRPr lang="pt-BR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40</a:t>
                      </a:r>
                      <a:endParaRPr lang="pt-BR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73" marR="3377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60648" y="1547664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dirty="0" smtClean="0">
                <a:latin typeface="Times New Roman" pitchFamily="18" charset="0"/>
                <a:cs typeface="Times New Roman" pitchFamily="18" charset="0"/>
              </a:rPr>
              <a:t>Horário de Funcionamento</a:t>
            </a:r>
          </a:p>
          <a:p>
            <a:pPr algn="ctr"/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Segunda à sexta: 08:00 </a:t>
            </a:r>
            <a:r>
              <a:rPr lang="pt-BR" sz="800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 às 12:00 </a:t>
            </a:r>
            <a:r>
              <a:rPr lang="pt-BR" sz="800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 – 13:00 </a:t>
            </a:r>
            <a:r>
              <a:rPr lang="pt-BR" sz="800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 às 17:00 </a:t>
            </a:r>
            <a:r>
              <a:rPr lang="pt-BR" sz="800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endParaRPr lang="pt-BR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Telefone: (48) </a:t>
            </a:r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33780316</a:t>
            </a:r>
            <a:endParaRPr lang="pt-BR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Endereço: Rua </a:t>
            </a:r>
            <a:r>
              <a:rPr lang="pt-BR" sz="800" dirty="0" err="1" smtClean="0">
                <a:latin typeface="Times New Roman" pitchFamily="18" charset="0"/>
                <a:cs typeface="Times New Roman" pitchFamily="18" charset="0"/>
              </a:rPr>
              <a:t>Antonio</a:t>
            </a:r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 Raulino </a:t>
            </a:r>
            <a:r>
              <a:rPr lang="pt-BR" sz="800" dirty="0" err="1" smtClean="0">
                <a:latin typeface="Times New Roman" pitchFamily="18" charset="0"/>
                <a:cs typeface="Times New Roman" pitchFamily="18" charset="0"/>
              </a:rPr>
              <a:t>Zimermann</a:t>
            </a:r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, s/n°.</a:t>
            </a:r>
          </a:p>
          <a:p>
            <a:pPr algn="ctr"/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Bairro: Santa Teresa - </a:t>
            </a:r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São Pedro de </a:t>
            </a:r>
            <a:r>
              <a:rPr lang="pt-BR" sz="800" dirty="0" smtClean="0">
                <a:latin typeface="Times New Roman" pitchFamily="18" charset="0"/>
                <a:cs typeface="Times New Roman" pitchFamily="18" charset="0"/>
              </a:rPr>
              <a:t>Alcântara</a:t>
            </a:r>
          </a:p>
          <a:p>
            <a:pPr algn="ctr"/>
            <a:r>
              <a:rPr lang="pt-BR" sz="800" dirty="0" err="1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pt-BR" sz="800" dirty="0">
                <a:latin typeface="Times New Roman" pitchFamily="18" charset="0"/>
                <a:cs typeface="Times New Roman" pitchFamily="18" charset="0"/>
              </a:rPr>
              <a:t>: us.santateresa@pmspa.sc.gov.br</a:t>
            </a:r>
            <a:endParaRPr lang="pt-BR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24744" y="39553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MUNICÍPIO DE SÃO PEDRO DE ALCÂNTARA</a:t>
            </a:r>
          </a:p>
          <a:p>
            <a:pPr algn="ctr"/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SECRETARIA DE SAÚDE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323528"/>
            <a:ext cx="792088" cy="742249"/>
          </a:xfrm>
          <a:prstGeom prst="rect">
            <a:avLst/>
          </a:prstGeom>
          <a:noFill/>
        </p:spPr>
      </p:pic>
      <p:pic>
        <p:nvPicPr>
          <p:cNvPr id="8" name="Picture 4" descr="Resultado de imagem para pmaq 2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3136" y="395536"/>
            <a:ext cx="2016224" cy="541635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404664" y="1763688"/>
            <a:ext cx="59766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352</Words>
  <Application>Microsoft Office PowerPoint</Application>
  <PresentationFormat>Apresentação na tela (4:3)</PresentationFormat>
  <Paragraphs>154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Saude</dc:creator>
  <cp:lastModifiedBy>Secretária1</cp:lastModifiedBy>
  <cp:revision>22</cp:revision>
  <dcterms:created xsi:type="dcterms:W3CDTF">2017-05-19T14:27:01Z</dcterms:created>
  <dcterms:modified xsi:type="dcterms:W3CDTF">2017-05-29T12:41:20Z</dcterms:modified>
</cp:coreProperties>
</file>